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55F"/>
    <a:srgbClr val="8FB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54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30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1DADF-84E3-455D-AE94-DB2CFA8F38A6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CA4B6-3F9C-42EA-8690-2F1FF3E35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798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47"/>
            <a:ext cx="9143999" cy="6758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16685"/>
            <a:ext cx="8203153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8FB03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1907341"/>
            <a:ext cx="7925349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197614"/>
            <a:ext cx="773079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0847" y="6197614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SQLSaturday_Final_We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83" y="5606274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11355F"/>
                </a:solidFill>
              </a:defRPr>
            </a:lvl1pPr>
            <a:lvl2pPr>
              <a:defRPr>
                <a:solidFill>
                  <a:srgbClr val="11355F"/>
                </a:solidFill>
              </a:defRPr>
            </a:lvl2pPr>
            <a:lvl3pPr>
              <a:defRPr>
                <a:solidFill>
                  <a:srgbClr val="11355F"/>
                </a:solidFill>
              </a:defRPr>
            </a:lvl3pPr>
            <a:lvl4pPr>
              <a:defRPr>
                <a:solidFill>
                  <a:srgbClr val="11355F"/>
                </a:solidFill>
              </a:defRPr>
            </a:lvl4pPr>
            <a:lvl5pPr>
              <a:defRPr>
                <a:solidFill>
                  <a:srgbClr val="11355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B21B-2ADA-A040-A652-A7305E1B99FE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11355F"/>
                </a:solidFill>
              </a:defRPr>
            </a:lvl1pPr>
            <a:lvl2pPr>
              <a:defRPr>
                <a:solidFill>
                  <a:srgbClr val="11355F"/>
                </a:solidFill>
              </a:defRPr>
            </a:lvl2pPr>
            <a:lvl3pPr>
              <a:defRPr>
                <a:solidFill>
                  <a:srgbClr val="11355F"/>
                </a:solidFill>
              </a:defRPr>
            </a:lvl3pPr>
            <a:lvl4pPr>
              <a:defRPr>
                <a:solidFill>
                  <a:srgbClr val="11355F"/>
                </a:solidFill>
              </a:defRPr>
            </a:lvl4pPr>
            <a:lvl5pPr>
              <a:defRPr>
                <a:solidFill>
                  <a:srgbClr val="11355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rgbClr val="11355F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11355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1355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1355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1355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1355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11355F"/>
                </a:solidFill>
              </a:defRPr>
            </a:lvl1pPr>
            <a:lvl2pPr>
              <a:defRPr sz="2400">
                <a:solidFill>
                  <a:srgbClr val="11355F"/>
                </a:solidFill>
              </a:defRPr>
            </a:lvl2pPr>
            <a:lvl3pPr>
              <a:defRPr sz="2000">
                <a:solidFill>
                  <a:srgbClr val="11355F"/>
                </a:solidFill>
              </a:defRPr>
            </a:lvl3pPr>
            <a:lvl4pPr>
              <a:defRPr sz="1800">
                <a:solidFill>
                  <a:srgbClr val="11355F"/>
                </a:solidFill>
              </a:defRPr>
            </a:lvl4pPr>
            <a:lvl5pPr>
              <a:defRPr sz="1800">
                <a:solidFill>
                  <a:srgbClr val="1135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11355F"/>
                </a:solidFill>
              </a:defRPr>
            </a:lvl1pPr>
            <a:lvl2pPr>
              <a:defRPr sz="2400">
                <a:solidFill>
                  <a:srgbClr val="11355F"/>
                </a:solidFill>
              </a:defRPr>
            </a:lvl2pPr>
            <a:lvl3pPr>
              <a:defRPr sz="2000">
                <a:solidFill>
                  <a:srgbClr val="11355F"/>
                </a:solidFill>
              </a:defRPr>
            </a:lvl3pPr>
            <a:lvl4pPr>
              <a:defRPr sz="1800">
                <a:solidFill>
                  <a:srgbClr val="11355F"/>
                </a:solidFill>
              </a:defRPr>
            </a:lvl4pPr>
            <a:lvl5pPr>
              <a:defRPr sz="1800">
                <a:solidFill>
                  <a:srgbClr val="1135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45628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FB0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>
                <a:solidFill>
                  <a:srgbClr val="11355F"/>
                </a:solidFill>
              </a:defRPr>
            </a:lvl1pPr>
            <a:lvl2pPr>
              <a:defRPr sz="1800">
                <a:solidFill>
                  <a:srgbClr val="11355F"/>
                </a:solidFill>
              </a:defRPr>
            </a:lvl2pPr>
            <a:lvl3pPr>
              <a:defRPr sz="1800">
                <a:solidFill>
                  <a:srgbClr val="11355F"/>
                </a:solidFill>
              </a:defRPr>
            </a:lvl3pPr>
            <a:lvl4pPr>
              <a:defRPr sz="1800">
                <a:solidFill>
                  <a:srgbClr val="11355F"/>
                </a:solidFill>
              </a:defRPr>
            </a:lvl4pPr>
            <a:lvl5pPr>
              <a:defRPr sz="1800">
                <a:solidFill>
                  <a:srgbClr val="1135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8FB0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>
                <a:solidFill>
                  <a:srgbClr val="11355F"/>
                </a:solidFill>
              </a:defRPr>
            </a:lvl1pPr>
            <a:lvl2pPr>
              <a:defRPr sz="1800">
                <a:solidFill>
                  <a:srgbClr val="11355F"/>
                </a:solidFill>
              </a:defRPr>
            </a:lvl2pPr>
            <a:lvl3pPr>
              <a:defRPr sz="1800">
                <a:solidFill>
                  <a:srgbClr val="11355F"/>
                </a:solidFill>
              </a:defRPr>
            </a:lvl3pPr>
            <a:lvl4pPr>
              <a:defRPr sz="1800">
                <a:solidFill>
                  <a:srgbClr val="11355F"/>
                </a:solidFill>
              </a:defRPr>
            </a:lvl4pPr>
            <a:lvl5pPr>
              <a:defRPr sz="1800">
                <a:solidFill>
                  <a:srgbClr val="1135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000">
                <a:solidFill>
                  <a:srgbClr val="11355F"/>
                </a:solidFill>
              </a:defRPr>
            </a:lvl1pPr>
            <a:lvl2pPr>
              <a:defRPr sz="2600">
                <a:solidFill>
                  <a:srgbClr val="11355F"/>
                </a:solidFill>
              </a:defRPr>
            </a:lvl2pPr>
            <a:lvl3pPr>
              <a:defRPr sz="2200">
                <a:solidFill>
                  <a:srgbClr val="11355F"/>
                </a:solidFill>
              </a:defRPr>
            </a:lvl3pPr>
            <a:lvl4pPr>
              <a:defRPr sz="1800">
                <a:solidFill>
                  <a:srgbClr val="11355F"/>
                </a:solidFill>
              </a:defRPr>
            </a:lvl4pPr>
            <a:lvl5pPr>
              <a:defRPr sz="1800">
                <a:solidFill>
                  <a:srgbClr val="1135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11355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11355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28" y="6072791"/>
            <a:ext cx="9143995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60044" y="12203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QLSaturday_Final_Web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37" y="5911456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8FB03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rgbClr val="11355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rgbClr val="11355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rgbClr val="11355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11355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rgbClr val="11355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97500"/>
            <a:ext cx="8203153" cy="1470025"/>
          </a:xfrm>
        </p:spPr>
        <p:txBody>
          <a:bodyPr/>
          <a:lstStyle/>
          <a:p>
            <a:r>
              <a:rPr lang="en-US" dirty="0" smtClean="0"/>
              <a:t>Title Here, 40pt, Arial, 1 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2067525"/>
            <a:ext cx="7925349" cy="1752600"/>
          </a:xfrm>
        </p:spPr>
        <p:txBody>
          <a:bodyPr/>
          <a:lstStyle/>
          <a:p>
            <a:r>
              <a:rPr lang="en-US" dirty="0" smtClean="0"/>
              <a:t>Subtitle here, Arial 32pt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Goes Here, 36 pt.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Text / Bullets Here, Gray, 30 pt.</a:t>
            </a:r>
          </a:p>
          <a:p>
            <a:r>
              <a:rPr lang="en-US" dirty="0" smtClean="0"/>
              <a:t>Main Text / Bullets Here, Gray, 30 pt.</a:t>
            </a:r>
          </a:p>
          <a:p>
            <a:pPr lvl="1"/>
            <a:r>
              <a:rPr lang="en-US" dirty="0" smtClean="0"/>
              <a:t>Bullet Points, Line 2, 26 pt.</a:t>
            </a:r>
          </a:p>
          <a:p>
            <a:pPr lvl="2"/>
            <a:r>
              <a:rPr lang="en-US" dirty="0" smtClean="0"/>
              <a:t>Bullet Points, Line 3, 22 pt.</a:t>
            </a:r>
          </a:p>
          <a:p>
            <a:pPr lvl="3"/>
            <a:r>
              <a:rPr lang="en-US" dirty="0" smtClean="0"/>
              <a:t>Bullet Points, Line 4, 20 pt.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2</a:t>
            </a:fld>
            <a:r>
              <a:rPr lang="en-US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3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3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Title Here, 40pt, Arial, 1 line</vt:lpstr>
      <vt:lpstr>Title Goes Here, 36 pt.</vt:lpstr>
      <vt:lpstr>PowerPoint Presentation</vt:lpstr>
    </vt:vector>
  </TitlesOfParts>
  <Company>Revealed Design,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Michael D. Newby</cp:lastModifiedBy>
  <cp:revision>15</cp:revision>
  <dcterms:created xsi:type="dcterms:W3CDTF">2011-08-19T20:30:49Z</dcterms:created>
  <dcterms:modified xsi:type="dcterms:W3CDTF">2012-03-31T17:30:13Z</dcterms:modified>
</cp:coreProperties>
</file>